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rim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43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m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6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</p:txBody>
      </p:sp>
      <p:sp>
        <p:nvSpPr>
          <p:cNvPr id="214" name="Google Shape;21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3" Type="http://schemas.openxmlformats.org/officeDocument/2006/relationships/image" Target="../media/image1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5" Type="http://schemas.openxmlformats.org/officeDocument/2006/relationships/image" Target="../media/image26.png"/><Relationship Id="rId14" Type="http://schemas.openxmlformats.org/officeDocument/2006/relationships/image" Target="../media/image1.png"/><Relationship Id="rId17" Type="http://schemas.openxmlformats.org/officeDocument/2006/relationships/image" Target="../media/image4.png"/><Relationship Id="rId16" Type="http://schemas.openxmlformats.org/officeDocument/2006/relationships/image" Target="../media/image17.png"/><Relationship Id="rId5" Type="http://schemas.openxmlformats.org/officeDocument/2006/relationships/image" Target="../media/image2.png"/><Relationship Id="rId19" Type="http://schemas.openxmlformats.org/officeDocument/2006/relationships/image" Target="../media/image5.png"/><Relationship Id="rId6" Type="http://schemas.openxmlformats.org/officeDocument/2006/relationships/image" Target="../media/image32.png"/><Relationship Id="rId18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3.png"/><Relationship Id="rId13" Type="http://schemas.openxmlformats.org/officeDocument/2006/relationships/image" Target="../media/image17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5" Type="http://schemas.openxmlformats.org/officeDocument/2006/relationships/image" Target="../media/image11.png"/><Relationship Id="rId14" Type="http://schemas.openxmlformats.org/officeDocument/2006/relationships/image" Target="../media/image5.png"/><Relationship Id="rId17" Type="http://schemas.openxmlformats.org/officeDocument/2006/relationships/image" Target="../media/image35.png"/><Relationship Id="rId16" Type="http://schemas.openxmlformats.org/officeDocument/2006/relationships/image" Target="../media/image37.png"/><Relationship Id="rId5" Type="http://schemas.openxmlformats.org/officeDocument/2006/relationships/image" Target="../media/image32.png"/><Relationship Id="rId19" Type="http://schemas.openxmlformats.org/officeDocument/2006/relationships/image" Target="../media/image39.png"/><Relationship Id="rId6" Type="http://schemas.openxmlformats.org/officeDocument/2006/relationships/image" Target="../media/image10.png"/><Relationship Id="rId18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3.png"/><Relationship Id="rId13" Type="http://schemas.openxmlformats.org/officeDocument/2006/relationships/image" Target="../media/image17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5" Type="http://schemas.openxmlformats.org/officeDocument/2006/relationships/image" Target="../media/image11.png"/><Relationship Id="rId14" Type="http://schemas.openxmlformats.org/officeDocument/2006/relationships/image" Target="../media/image5.png"/><Relationship Id="rId17" Type="http://schemas.openxmlformats.org/officeDocument/2006/relationships/image" Target="../media/image6.png"/><Relationship Id="rId16" Type="http://schemas.openxmlformats.org/officeDocument/2006/relationships/image" Target="../media/image37.png"/><Relationship Id="rId5" Type="http://schemas.openxmlformats.org/officeDocument/2006/relationships/image" Target="../media/image32.png"/><Relationship Id="rId19" Type="http://schemas.openxmlformats.org/officeDocument/2006/relationships/image" Target="../media/image41.png"/><Relationship Id="rId6" Type="http://schemas.openxmlformats.org/officeDocument/2006/relationships/image" Target="../media/image10.png"/><Relationship Id="rId18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3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5" Type="http://schemas.openxmlformats.org/officeDocument/2006/relationships/image" Target="../media/image17.png"/><Relationship Id="rId14" Type="http://schemas.openxmlformats.org/officeDocument/2006/relationships/image" Target="../media/image11.png"/><Relationship Id="rId16" Type="http://schemas.openxmlformats.org/officeDocument/2006/relationships/image" Target="../media/image38.png"/><Relationship Id="rId5" Type="http://schemas.openxmlformats.org/officeDocument/2006/relationships/image" Target="../media/image32.png"/><Relationship Id="rId6" Type="http://schemas.openxmlformats.org/officeDocument/2006/relationships/image" Target="../media/image10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13" Type="http://schemas.openxmlformats.org/officeDocument/2006/relationships/image" Target="../media/image42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11" Type="http://schemas.openxmlformats.org/officeDocument/2006/relationships/image" Target="../media/image21.png"/><Relationship Id="rId10" Type="http://schemas.openxmlformats.org/officeDocument/2006/relationships/image" Target="../media/image37.png"/><Relationship Id="rId21" Type="http://schemas.openxmlformats.org/officeDocument/2006/relationships/image" Target="../media/image5.png"/><Relationship Id="rId13" Type="http://schemas.openxmlformats.org/officeDocument/2006/relationships/image" Target="../media/image16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5" Type="http://schemas.openxmlformats.org/officeDocument/2006/relationships/image" Target="../media/image1.png"/><Relationship Id="rId14" Type="http://schemas.openxmlformats.org/officeDocument/2006/relationships/image" Target="../media/image13.png"/><Relationship Id="rId17" Type="http://schemas.openxmlformats.org/officeDocument/2006/relationships/image" Target="../media/image17.png"/><Relationship Id="rId16" Type="http://schemas.openxmlformats.org/officeDocument/2006/relationships/image" Target="../media/image26.png"/><Relationship Id="rId5" Type="http://schemas.openxmlformats.org/officeDocument/2006/relationships/image" Target="../media/image2.png"/><Relationship Id="rId19" Type="http://schemas.openxmlformats.org/officeDocument/2006/relationships/image" Target="../media/image45.png"/><Relationship Id="rId6" Type="http://schemas.openxmlformats.org/officeDocument/2006/relationships/image" Target="../media/image32.png"/><Relationship Id="rId18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9744" y="501206"/>
            <a:ext cx="755970" cy="43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6810" y="627753"/>
            <a:ext cx="4950381" cy="276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4062" y="199491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11357" y="553701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6163" y="3091823"/>
            <a:ext cx="664522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6107" y="1785274"/>
            <a:ext cx="68890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581" y="3677647"/>
            <a:ext cx="1072989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53829" y="3854529"/>
            <a:ext cx="1719221" cy="8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733919" y="3916437"/>
            <a:ext cx="390178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0" y="1290"/>
            <a:ext cx="713294" cy="3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735542" y="1598736"/>
            <a:ext cx="426757" cy="17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846816" y="914719"/>
            <a:ext cx="554784" cy="28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608945" y="1540825"/>
            <a:ext cx="792549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2305823" y="1639895"/>
            <a:ext cx="441350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9C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 cap="none" strike="noStrike">
                <a:solidFill>
                  <a:srgbClr val="FF2F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b="1" i="0" lang="en-US" sz="40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 cap="none" strike="noStrike">
                <a:solidFill>
                  <a:srgbClr val="2E80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endParaRPr b="1" i="0" sz="4000" u="none" cap="none" strike="noStrike">
              <a:solidFill>
                <a:srgbClr val="2E802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939698" y="982757"/>
            <a:ext cx="32625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DIỄN</a:t>
            </a:r>
            <a:endParaRPr b="1" i="0" sz="4000" u="none" cap="none" strike="noStrik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-12589" y="4460920"/>
            <a:ext cx="9169179" cy="682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3"/>
          <p:cNvGrpSpPr/>
          <p:nvPr/>
        </p:nvGrpSpPr>
        <p:grpSpPr>
          <a:xfrm>
            <a:off x="5571854" y="2365410"/>
            <a:ext cx="2926334" cy="2253737"/>
            <a:chOff x="5571854" y="2365410"/>
            <a:chExt cx="2926334" cy="2253737"/>
          </a:xfrm>
        </p:grpSpPr>
        <p:pic>
          <p:nvPicPr>
            <p:cNvPr id="107" name="Google Shape;107;p1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3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i="0" lang="en-US" sz="1350" u="none" cap="none" strike="noStrike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pic>
        <p:nvPicPr>
          <p:cNvPr descr="A picture containing toy, doll&#10;&#10;Description automatically generated" id="110" name="Google Shape;110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-694566" y="1172292"/>
            <a:ext cx="4438409" cy="351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632" y="371970"/>
            <a:ext cx="6550736" cy="366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1643" y="9901"/>
            <a:ext cx="582914" cy="29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7130" y="158797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727" y="3731774"/>
            <a:ext cx="1072989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3829" y="3854529"/>
            <a:ext cx="1719221" cy="8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33919" y="3916437"/>
            <a:ext cx="390178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0" y="1290"/>
            <a:ext cx="713294" cy="3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5542" y="1598736"/>
            <a:ext cx="426757" cy="17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2589" y="4460920"/>
            <a:ext cx="9169179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13778" y="2012596"/>
            <a:ext cx="792549" cy="457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4"/>
          <p:cNvGrpSpPr/>
          <p:nvPr/>
        </p:nvGrpSpPr>
        <p:grpSpPr>
          <a:xfrm>
            <a:off x="5947108" y="2784178"/>
            <a:ext cx="2398981" cy="1847592"/>
            <a:chOff x="5571854" y="2365410"/>
            <a:chExt cx="2926334" cy="2253737"/>
          </a:xfrm>
        </p:grpSpPr>
        <p:pic>
          <p:nvPicPr>
            <p:cNvPr id="128" name="Google Shape;128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12469" y="1711344"/>
            <a:ext cx="439112" cy="87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541945" y="940830"/>
            <a:ext cx="554784" cy="286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4"/>
          <p:cNvGrpSpPr/>
          <p:nvPr/>
        </p:nvGrpSpPr>
        <p:grpSpPr>
          <a:xfrm>
            <a:off x="1574106" y="2087004"/>
            <a:ext cx="776850" cy="415498"/>
            <a:chOff x="2738542" y="1928154"/>
            <a:chExt cx="1094466" cy="631703"/>
          </a:xfrm>
        </p:grpSpPr>
        <p:pic>
          <p:nvPicPr>
            <p:cNvPr id="134" name="Google Shape;134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738542" y="1994583"/>
              <a:ext cx="1094466" cy="565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4"/>
            <p:cNvSpPr/>
            <p:nvPr/>
          </p:nvSpPr>
          <p:spPr>
            <a:xfrm>
              <a:off x="2793297" y="1928154"/>
              <a:ext cx="1009263" cy="573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E24D4D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E2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1542264" y="1107193"/>
            <a:ext cx="800046" cy="428393"/>
            <a:chOff x="3963432" y="1333799"/>
            <a:chExt cx="1094466" cy="678797"/>
          </a:xfrm>
        </p:grpSpPr>
        <p:pic>
          <p:nvPicPr>
            <p:cNvPr id="137" name="Google Shape;137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963432" y="1447322"/>
              <a:ext cx="1094466" cy="565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/>
            <p:nvPr/>
          </p:nvSpPr>
          <p:spPr>
            <a:xfrm>
              <a:off x="4093054" y="1333799"/>
              <a:ext cx="835220" cy="596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E24D4D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E2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1552149" y="2994115"/>
            <a:ext cx="820765" cy="430983"/>
            <a:chOff x="5528012" y="2016135"/>
            <a:chExt cx="1094466" cy="656354"/>
          </a:xfrm>
        </p:grpSpPr>
        <p:pic>
          <p:nvPicPr>
            <p:cNvPr id="140" name="Google Shape;140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28012" y="2107215"/>
              <a:ext cx="1094466" cy="565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4"/>
            <p:cNvSpPr/>
            <p:nvPr/>
          </p:nvSpPr>
          <p:spPr>
            <a:xfrm>
              <a:off x="5645275" y="2016135"/>
              <a:ext cx="835221" cy="572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E24D4D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E2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4"/>
          <p:cNvSpPr txBox="1"/>
          <p:nvPr/>
        </p:nvSpPr>
        <p:spPr>
          <a:xfrm>
            <a:off x="2669507" y="614701"/>
            <a:ext cx="5114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TỰ CÁC TIẾT MỤC TRÌNH DIỄN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09837" y="13197"/>
            <a:ext cx="1047477" cy="102061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i="0" lang="en-US" sz="1350" u="none" cap="none" strike="noStrike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4727" y="465940"/>
            <a:ext cx="5921127" cy="3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783" y="378351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1357" y="553701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727" y="3731774"/>
            <a:ext cx="1072989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3829" y="3854529"/>
            <a:ext cx="1719221" cy="8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33919" y="3916437"/>
            <a:ext cx="390178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570" y="0"/>
            <a:ext cx="713294" cy="3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5542" y="1598736"/>
            <a:ext cx="426757" cy="17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2589" y="4460920"/>
            <a:ext cx="9169179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52699" y="1795451"/>
            <a:ext cx="792549" cy="457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5"/>
          <p:cNvGrpSpPr/>
          <p:nvPr/>
        </p:nvGrpSpPr>
        <p:grpSpPr>
          <a:xfrm>
            <a:off x="6822017" y="3317957"/>
            <a:ext cx="1653568" cy="1327622"/>
            <a:chOff x="5571854" y="2365410"/>
            <a:chExt cx="2926334" cy="2253737"/>
          </a:xfrm>
        </p:grpSpPr>
        <p:pic>
          <p:nvPicPr>
            <p:cNvPr id="162" name="Google Shape;162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49377" y="1767327"/>
            <a:ext cx="68890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027687" y="838830"/>
            <a:ext cx="554784" cy="28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 txBox="1"/>
          <p:nvPr/>
        </p:nvSpPr>
        <p:spPr>
          <a:xfrm>
            <a:off x="3265318" y="617176"/>
            <a:ext cx="36444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</a:t>
            </a:r>
            <a:endParaRPr b="1" i="0" sz="3200" u="none" cap="none" strike="noStrike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i="0" lang="en-US" sz="1350" u="none" cap="none" strike="noStrike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2144958" y="1120945"/>
            <a:ext cx="5744239" cy="231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Trang phục phù hợp với hoạt động và hình dáng cơ thể.</a:t>
            </a:r>
            <a:endParaRPr b="0" i="0" sz="3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Mái tóc phù hợp với khuôn mặt</a:t>
            </a:r>
            <a:endParaRPr b="0" i="0" sz="3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Tư thế, tác phong tự tin, đẹp.</a:t>
            </a:r>
            <a:endParaRPr b="0" i="0" sz="3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70" name="Google Shape;170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-531318" y="1723664"/>
            <a:ext cx="3666579" cy="3666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4440" y="695069"/>
            <a:ext cx="4950381" cy="276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4062" y="199491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1357" y="553701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581" y="3677647"/>
            <a:ext cx="1072989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3829" y="3854529"/>
            <a:ext cx="1719221" cy="8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33919" y="3916437"/>
            <a:ext cx="390178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0" y="1290"/>
            <a:ext cx="713294" cy="3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5542" y="1598736"/>
            <a:ext cx="426757" cy="17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2589" y="4460920"/>
            <a:ext cx="9169179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71854" y="2906023"/>
            <a:ext cx="2926334" cy="17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796019" y="2365410"/>
            <a:ext cx="786452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773566" y="2011665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54968" y="2834103"/>
            <a:ext cx="1387329" cy="81148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 txBox="1"/>
          <p:nvPr/>
        </p:nvSpPr>
        <p:spPr>
          <a:xfrm>
            <a:off x="2484217" y="1275451"/>
            <a:ext cx="4599432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500" u="none" cap="none" strike="noStrike">
                <a:solidFill>
                  <a:srgbClr val="2E80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xúc của em sau khi xem buổi trình diễn thời trang học trò?</a:t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i="0" lang="en-US" sz="1350" u="none" cap="none" strike="noStrike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pic>
        <p:nvPicPr>
          <p:cNvPr descr="A picture containing toy, doll&#10;&#10;Description automatically generated" id="192" name="Google Shape;192;p1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-440097" y="946196"/>
            <a:ext cx="4427765" cy="442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062" y="199491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1357" y="553701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581" y="3677647"/>
            <a:ext cx="1072989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53829" y="3854529"/>
            <a:ext cx="1719221" cy="8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33919" y="3916437"/>
            <a:ext cx="390178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0" y="1290"/>
            <a:ext cx="713294" cy="3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35542" y="1598736"/>
            <a:ext cx="426757" cy="17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2589" y="4460920"/>
            <a:ext cx="9169179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素材-04" id="207" name="Google Shape;207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79829" y="-493785"/>
            <a:ext cx="3814281" cy="517134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2102776" y="2917531"/>
            <a:ext cx="23683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BỐ KẾT QUẢ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2858PICdbgea5Gz679dY_PIC2018.png" id="209" name="Google Shape;209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47309" y="1943100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i="0" lang="en-US" sz="1350" u="none" cap="none" strike="noStrike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9744" y="501206"/>
            <a:ext cx="755970" cy="43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6810" y="627753"/>
            <a:ext cx="4950381" cy="276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4062" y="199491"/>
            <a:ext cx="1121761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11357" y="553701"/>
            <a:ext cx="92667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6163" y="3091823"/>
            <a:ext cx="664522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6107" y="1785274"/>
            <a:ext cx="68890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46450" y="2680076"/>
            <a:ext cx="829128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581" y="3677647"/>
            <a:ext cx="1072989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53829" y="3854529"/>
            <a:ext cx="1719221" cy="8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733919" y="3916437"/>
            <a:ext cx="390178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0" y="1290"/>
            <a:ext cx="713294" cy="3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35542" y="1598736"/>
            <a:ext cx="426757" cy="17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846816" y="914719"/>
            <a:ext cx="554784" cy="28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608945" y="1540825"/>
            <a:ext cx="792549" cy="45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 txBox="1"/>
          <p:nvPr/>
        </p:nvSpPr>
        <p:spPr>
          <a:xfrm>
            <a:off x="2066132" y="955297"/>
            <a:ext cx="4709768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</a:t>
            </a:r>
            <a:endParaRPr b="1" i="1" sz="6600" u="none" cap="none" strike="noStrike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 u="none" cap="none" strike="noStrik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tốt!</a:t>
            </a:r>
            <a:endParaRPr b="1" i="1" sz="6600" u="none" cap="none" strike="noStrike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-12589" y="4460920"/>
            <a:ext cx="9169179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1310" y="1991672"/>
            <a:ext cx="2831699" cy="3140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18"/>
          <p:cNvGrpSpPr/>
          <p:nvPr/>
        </p:nvGrpSpPr>
        <p:grpSpPr>
          <a:xfrm>
            <a:off x="5571854" y="2365410"/>
            <a:ext cx="2926334" cy="2253737"/>
            <a:chOff x="5571854" y="2365410"/>
            <a:chExt cx="2926334" cy="2253737"/>
          </a:xfrm>
        </p:grpSpPr>
        <p:pic>
          <p:nvPicPr>
            <p:cNvPr id="235" name="Google Shape;235;p1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18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i="0" lang="en-US" sz="1350" u="none" cap="none" strike="noStrike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96"/>
            <a:ext cx="9144000" cy="5139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